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33" descr="A picture containing text&#10;&#10;Description automatically generated">
            <a:extLst>
              <a:ext uri="{FF2B5EF4-FFF2-40B4-BE49-F238E27FC236}">
                <a16:creationId xmlns:a16="http://schemas.microsoft.com/office/drawing/2014/main" xmlns="" id="{692C9431-B635-466A-9036-7EDFF5092A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455" r="18050" b="24507"/>
          <a:stretch/>
        </p:blipFill>
        <p:spPr>
          <a:xfrm>
            <a:off x="9524" y="771549"/>
            <a:ext cx="5714603" cy="3883001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SYTGT016</a:t>
            </a:r>
            <a:r>
              <a:rPr lang="pl-PL" sz="2000" dirty="0"/>
              <a:t> </a:t>
            </a:r>
            <a:r>
              <a:rPr lang="en-US" sz="2000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5237" y="1733127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812360" y="1660637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16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957</a:t>
            </a:r>
            <a:r>
              <a:rPr lang="pl-PL" sz="1100" dirty="0"/>
              <a:t> / </a:t>
            </a:r>
            <a:r>
              <a:rPr lang="en-US" sz="1100" dirty="0"/>
              <a:t>1583ft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736</a:t>
            </a:r>
            <a:r>
              <a:rPr lang="pl-PL" sz="1100" dirty="0"/>
              <a:t> / </a:t>
            </a:r>
            <a:r>
              <a:rPr lang="en-US" sz="1100" dirty="0"/>
              <a:t>1578ft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366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984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925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869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825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790</a:t>
            </a:r>
            <a:r>
              <a:rPr lang="pl-PL" sz="1100" dirty="0"/>
              <a:t> / </a:t>
            </a:r>
            <a:r>
              <a:rPr lang="en-US" sz="1100" dirty="0"/>
              <a:t>1600ft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345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854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292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787</a:t>
            </a:r>
            <a:r>
              <a:rPr lang="pl-PL" sz="1100" dirty="0"/>
              <a:t> / </a:t>
            </a:r>
            <a:r>
              <a:rPr lang="en-US" sz="1100" dirty="0"/>
              <a:t>1592ft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756</a:t>
            </a:r>
            <a:r>
              <a:rPr lang="pl-PL" sz="1100" dirty="0"/>
              <a:t> / </a:t>
            </a:r>
            <a:r>
              <a:rPr lang="en-US" sz="1100" dirty="0"/>
              <a:t>1593ft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350m South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uilding, apartment building, stacked&#10;&#10;Description automatically generated">
            <a:extLst>
              <a:ext uri="{FF2B5EF4-FFF2-40B4-BE49-F238E27FC236}">
                <a16:creationId xmlns:a16="http://schemas.microsoft.com/office/drawing/2014/main" xmlns="" id="{E339BB6E-2E2F-421C-8BD8-6CC6049AFA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107" b="4653"/>
          <a:stretch/>
        </p:blipFill>
        <p:spPr>
          <a:xfrm>
            <a:off x="18644" y="771549"/>
            <a:ext cx="5705484" cy="3888434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OPARTGT016</a:t>
            </a:r>
            <a:r>
              <a:rPr lang="pl-PL" sz="2000" dirty="0"/>
              <a:t> </a:t>
            </a:r>
            <a:r>
              <a:rPr lang="en-US" sz="2000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5237" y="1733127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812360" y="1660637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16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957</a:t>
            </a:r>
            <a:r>
              <a:rPr lang="pl-PL" sz="1100" dirty="0"/>
              <a:t> / </a:t>
            </a:r>
            <a:r>
              <a:rPr lang="en-US" sz="1100" dirty="0"/>
              <a:t>1583ft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738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736</a:t>
            </a:r>
            <a:r>
              <a:rPr lang="pl-PL" sz="1100" dirty="0"/>
              <a:t> / </a:t>
            </a:r>
            <a:r>
              <a:rPr lang="en-US" sz="1100" dirty="0"/>
              <a:t>1578ft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954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366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984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925</a:t>
            </a:r>
            <a:r>
              <a:rPr lang="pl-PL" sz="1100" dirty="0"/>
              <a:t> / </a:t>
            </a:r>
            <a:r>
              <a:rPr lang="en-US" sz="1100" dirty="0"/>
              <a:t>1596ft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869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825</a:t>
            </a:r>
            <a:r>
              <a:rPr lang="pl-PL" sz="1100" dirty="0"/>
              <a:t> / </a:t>
            </a:r>
            <a:r>
              <a:rPr lang="en-US" sz="1100" dirty="0"/>
              <a:t>1595ft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380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790</a:t>
            </a:r>
            <a:r>
              <a:rPr lang="pl-PL" sz="1100" dirty="0"/>
              <a:t> / </a:t>
            </a:r>
            <a:r>
              <a:rPr lang="en-US" sz="1100" dirty="0"/>
              <a:t>1600ft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345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855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303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854</a:t>
            </a:r>
            <a:r>
              <a:rPr lang="pl-PL" sz="1100" dirty="0"/>
              <a:t> / </a:t>
            </a:r>
            <a:r>
              <a:rPr lang="en-US" sz="1100" dirty="0"/>
              <a:t>1594ft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292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787</a:t>
            </a:r>
            <a:r>
              <a:rPr lang="pl-PL" sz="1100" dirty="0"/>
              <a:t> / </a:t>
            </a:r>
            <a:r>
              <a:rPr lang="en-US" sz="1100" dirty="0"/>
              <a:t>1592ft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45</a:t>
            </a:r>
            <a:r>
              <a:rPr lang="pl-PL" sz="1100" dirty="0"/>
              <a:t>.</a:t>
            </a:r>
            <a:r>
              <a:rPr lang="en-US" sz="1100" dirty="0"/>
              <a:t>215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40</a:t>
            </a:r>
            <a:r>
              <a:rPr lang="pl-PL" sz="1100" dirty="0"/>
              <a:t>.</a:t>
            </a:r>
            <a:r>
              <a:rPr lang="en-US" sz="1100" dirty="0"/>
              <a:t>756</a:t>
            </a:r>
            <a:r>
              <a:rPr lang="pl-PL" sz="1100" dirty="0"/>
              <a:t> / </a:t>
            </a:r>
            <a:r>
              <a:rPr lang="en-US" sz="1100" dirty="0"/>
              <a:t>1593ft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350m South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72330800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7417</TotalTime>
  <Words>604</Words>
  <Application>Microsoft Office PowerPoint</Application>
  <PresentationFormat>Skjermfremvisning (16:9)</PresentationFormat>
  <Paragraphs>48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SYTGT016 HOMS AMMUNITION FACTORY</vt:lpstr>
      <vt:lpstr>OPARTGT016 HOMS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SYTGT016_HOMS_AMMUNITION_FACTORY</dc:title>
  <dc:creator>132nd Virtual Wing;VIS</dc:creator>
  <cp:lastModifiedBy>Neck</cp:lastModifiedBy>
  <cp:revision>417</cp:revision>
  <dcterms:created xsi:type="dcterms:W3CDTF">2019-03-12T22:01:00Z</dcterms:created>
  <dcterms:modified xsi:type="dcterms:W3CDTF">2022-06-09T20:39:13Z</dcterms:modified>
</cp:coreProperties>
</file>